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9" r:id="rId5"/>
    <p:sldId id="269" r:id="rId6"/>
    <p:sldId id="260" r:id="rId7"/>
    <p:sldId id="265" r:id="rId8"/>
    <p:sldId id="263" r:id="rId9"/>
    <p:sldId id="266" r:id="rId10"/>
    <p:sldId id="262" r:id="rId11"/>
    <p:sldId id="267" r:id="rId12"/>
    <p:sldId id="264" r:id="rId13"/>
    <p:sldId id="270" r:id="rId14"/>
    <p:sldId id="258" r:id="rId15"/>
    <p:sldId id="271" r:id="rId16"/>
    <p:sldId id="272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214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7213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7001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1502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2695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5848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791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8181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164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8131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9112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57F99-9867-47E2-BA29-C4B6078F7785}" type="datetimeFigureOut">
              <a:rPr lang="zh-TW" altLang="en-US" smtClean="0"/>
              <a:t>2017/3/6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E8FD6-8A36-47D2-9E5A-70FA0DDBFC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8688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/>
              <a:t>Dashcam</a:t>
            </a:r>
            <a:r>
              <a:rPr lang="en-US" altLang="zh-TW" dirty="0" smtClean="0"/>
              <a:t>-pipeline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536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4.Output </a:t>
            </a:r>
            <a:r>
              <a:rPr lang="en-US" altLang="zh-TW" dirty="0"/>
              <a:t>the trajectory in (lat, </a:t>
            </a:r>
            <a:r>
              <a:rPr lang="en-US" altLang="zh-TW" dirty="0" err="1"/>
              <a:t>lon</a:t>
            </a:r>
            <a:r>
              <a:rPr lang="en-US" altLang="zh-TW" dirty="0"/>
              <a:t>, h)/(x, y, z) </a:t>
            </a:r>
            <a:r>
              <a:rPr lang="en-US" altLang="zh-TW" dirty="0" smtClean="0"/>
              <a:t>form</a:t>
            </a:r>
            <a:endParaRPr lang="zh-TW" altLang="en-US" dirty="0"/>
          </a:p>
        </p:txBody>
      </p:sp>
      <p:cxnSp>
        <p:nvCxnSpPr>
          <p:cNvPr id="4" name="直線接點 3"/>
          <p:cNvCxnSpPr/>
          <p:nvPr/>
        </p:nvCxnSpPr>
        <p:spPr>
          <a:xfrm flipH="1">
            <a:off x="5912793" y="2219876"/>
            <a:ext cx="61546" cy="4185139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接點 4"/>
          <p:cNvCxnSpPr/>
          <p:nvPr/>
        </p:nvCxnSpPr>
        <p:spPr>
          <a:xfrm flipH="1">
            <a:off x="7535291" y="3277852"/>
            <a:ext cx="39069" cy="2529072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接點 5"/>
          <p:cNvCxnSpPr/>
          <p:nvPr/>
        </p:nvCxnSpPr>
        <p:spPr>
          <a:xfrm>
            <a:off x="5974340" y="2224090"/>
            <a:ext cx="4110436" cy="0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 flipH="1" flipV="1">
            <a:off x="7552957" y="3263199"/>
            <a:ext cx="2531819" cy="14653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六角星形 7"/>
          <p:cNvSpPr/>
          <p:nvPr/>
        </p:nvSpPr>
        <p:spPr>
          <a:xfrm>
            <a:off x="5782836" y="5655100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六角星形 8"/>
          <p:cNvSpPr/>
          <p:nvPr/>
        </p:nvSpPr>
        <p:spPr>
          <a:xfrm>
            <a:off x="7448243" y="5070439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六角星形 9"/>
          <p:cNvSpPr/>
          <p:nvPr/>
        </p:nvSpPr>
        <p:spPr>
          <a:xfrm>
            <a:off x="5847951" y="3024342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六角星形 10"/>
          <p:cNvSpPr/>
          <p:nvPr/>
        </p:nvSpPr>
        <p:spPr>
          <a:xfrm>
            <a:off x="6828034" y="2104764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六角星形 11"/>
          <p:cNvSpPr/>
          <p:nvPr/>
        </p:nvSpPr>
        <p:spPr>
          <a:xfrm>
            <a:off x="7614733" y="2098429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六角星形 12"/>
          <p:cNvSpPr/>
          <p:nvPr/>
        </p:nvSpPr>
        <p:spPr>
          <a:xfrm>
            <a:off x="9271293" y="3105332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手繪多邊形 13"/>
          <p:cNvSpPr/>
          <p:nvPr/>
        </p:nvSpPr>
        <p:spPr>
          <a:xfrm>
            <a:off x="6694153" y="2476610"/>
            <a:ext cx="3595517" cy="3510952"/>
          </a:xfrm>
          <a:custGeom>
            <a:avLst/>
            <a:gdLst>
              <a:gd name="connsiteX0" fmla="*/ 3496131 w 3496131"/>
              <a:gd name="connsiteY0" fmla="*/ 475333 h 3499887"/>
              <a:gd name="connsiteX1" fmla="*/ 374861 w 3496131"/>
              <a:gd name="connsiteY1" fmla="*/ 246733 h 3499887"/>
              <a:gd name="connsiteX2" fmla="*/ 172638 w 3496131"/>
              <a:gd name="connsiteY2" fmla="*/ 3499887 h 349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96131" h="3499887">
                <a:moveTo>
                  <a:pt x="3496131" y="475333"/>
                </a:moveTo>
                <a:cubicBezTo>
                  <a:pt x="2212453" y="108987"/>
                  <a:pt x="928776" y="-257359"/>
                  <a:pt x="374861" y="246733"/>
                </a:cubicBezTo>
                <a:cubicBezTo>
                  <a:pt x="-179054" y="750825"/>
                  <a:pt x="-3208" y="2125356"/>
                  <a:pt x="172638" y="3499887"/>
                </a:cubicBezTo>
              </a:path>
            </a:pathLst>
          </a:cu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六角星形 20"/>
          <p:cNvSpPr/>
          <p:nvPr/>
        </p:nvSpPr>
        <p:spPr>
          <a:xfrm>
            <a:off x="1609388" y="5470407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2216984" y="5470407"/>
            <a:ext cx="1915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SFM point in SV3D</a:t>
            </a:r>
            <a:endParaRPr lang="zh-TW" altLang="en-US" dirty="0"/>
          </a:p>
        </p:txBody>
      </p:sp>
      <p:cxnSp>
        <p:nvCxnSpPr>
          <p:cNvPr id="23" name="直線接點 22"/>
          <p:cNvCxnSpPr/>
          <p:nvPr/>
        </p:nvCxnSpPr>
        <p:spPr>
          <a:xfrm flipH="1" flipV="1">
            <a:off x="1224471" y="5060103"/>
            <a:ext cx="838361" cy="11748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2201310" y="488718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SFM</a:t>
            </a:r>
            <a:endParaRPr lang="zh-TW" altLang="en-US" dirty="0"/>
          </a:p>
        </p:txBody>
      </p:sp>
      <p:cxnSp>
        <p:nvCxnSpPr>
          <p:cNvPr id="25" name="直線接點 24"/>
          <p:cNvCxnSpPr/>
          <p:nvPr/>
        </p:nvCxnSpPr>
        <p:spPr>
          <a:xfrm>
            <a:off x="1241582" y="4556270"/>
            <a:ext cx="785039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6" name="文字方塊 25"/>
          <p:cNvSpPr txBox="1"/>
          <p:nvPr/>
        </p:nvSpPr>
        <p:spPr>
          <a:xfrm>
            <a:off x="2196096" y="4371604"/>
            <a:ext cx="1118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Trajectory</a:t>
            </a:r>
            <a:endParaRPr lang="zh-TW" altLang="en-US" dirty="0"/>
          </a:p>
        </p:txBody>
      </p:sp>
      <p:sp>
        <p:nvSpPr>
          <p:cNvPr id="27" name="橢圓 26"/>
          <p:cNvSpPr/>
          <p:nvPr/>
        </p:nvSpPr>
        <p:spPr>
          <a:xfrm>
            <a:off x="6748536" y="5558329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橢圓 27"/>
          <p:cNvSpPr/>
          <p:nvPr/>
        </p:nvSpPr>
        <p:spPr>
          <a:xfrm>
            <a:off x="6688924" y="5208227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橢圓 28"/>
          <p:cNvSpPr/>
          <p:nvPr/>
        </p:nvSpPr>
        <p:spPr>
          <a:xfrm>
            <a:off x="6660654" y="4887185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橢圓 29"/>
          <p:cNvSpPr/>
          <p:nvPr/>
        </p:nvSpPr>
        <p:spPr>
          <a:xfrm>
            <a:off x="6636351" y="4586961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橢圓 30"/>
          <p:cNvSpPr/>
          <p:nvPr/>
        </p:nvSpPr>
        <p:spPr>
          <a:xfrm>
            <a:off x="6619884" y="4257649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橢圓 31"/>
          <p:cNvSpPr/>
          <p:nvPr/>
        </p:nvSpPr>
        <p:spPr>
          <a:xfrm>
            <a:off x="6610463" y="3986678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橢圓 32"/>
          <p:cNvSpPr/>
          <p:nvPr/>
        </p:nvSpPr>
        <p:spPr>
          <a:xfrm>
            <a:off x="6619883" y="3732496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橢圓 33"/>
          <p:cNvSpPr/>
          <p:nvPr/>
        </p:nvSpPr>
        <p:spPr>
          <a:xfrm>
            <a:off x="6654461" y="3469920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橢圓 34"/>
          <p:cNvSpPr/>
          <p:nvPr/>
        </p:nvSpPr>
        <p:spPr>
          <a:xfrm>
            <a:off x="6708902" y="3197719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橢圓 35"/>
          <p:cNvSpPr/>
          <p:nvPr/>
        </p:nvSpPr>
        <p:spPr>
          <a:xfrm>
            <a:off x="6779219" y="2959825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橢圓 36"/>
          <p:cNvSpPr/>
          <p:nvPr/>
        </p:nvSpPr>
        <p:spPr>
          <a:xfrm>
            <a:off x="6906907" y="2736469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橢圓 37"/>
          <p:cNvSpPr/>
          <p:nvPr/>
        </p:nvSpPr>
        <p:spPr>
          <a:xfrm>
            <a:off x="7057537" y="2579853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橢圓 38"/>
          <p:cNvSpPr/>
          <p:nvPr/>
        </p:nvSpPr>
        <p:spPr>
          <a:xfrm>
            <a:off x="7268286" y="2480611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橢圓 39"/>
          <p:cNvSpPr/>
          <p:nvPr/>
        </p:nvSpPr>
        <p:spPr>
          <a:xfrm>
            <a:off x="7480852" y="2421591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橢圓 40"/>
          <p:cNvSpPr/>
          <p:nvPr/>
        </p:nvSpPr>
        <p:spPr>
          <a:xfrm>
            <a:off x="7701779" y="2386827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橢圓 41"/>
          <p:cNvSpPr/>
          <p:nvPr/>
        </p:nvSpPr>
        <p:spPr>
          <a:xfrm>
            <a:off x="7912528" y="2386827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橢圓 42"/>
          <p:cNvSpPr/>
          <p:nvPr/>
        </p:nvSpPr>
        <p:spPr>
          <a:xfrm>
            <a:off x="8132698" y="2397479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橢圓 43"/>
          <p:cNvSpPr/>
          <p:nvPr/>
        </p:nvSpPr>
        <p:spPr>
          <a:xfrm>
            <a:off x="8355642" y="2413719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橢圓 44"/>
          <p:cNvSpPr/>
          <p:nvPr/>
        </p:nvSpPr>
        <p:spPr>
          <a:xfrm>
            <a:off x="8594413" y="2476610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橢圓 45"/>
          <p:cNvSpPr/>
          <p:nvPr/>
        </p:nvSpPr>
        <p:spPr>
          <a:xfrm>
            <a:off x="8892208" y="2520643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橢圓 46"/>
          <p:cNvSpPr/>
          <p:nvPr/>
        </p:nvSpPr>
        <p:spPr>
          <a:xfrm>
            <a:off x="9190003" y="2599231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橢圓 47"/>
          <p:cNvSpPr/>
          <p:nvPr/>
        </p:nvSpPr>
        <p:spPr>
          <a:xfrm>
            <a:off x="9463632" y="2688743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橢圓 48"/>
          <p:cNvSpPr/>
          <p:nvPr/>
        </p:nvSpPr>
        <p:spPr>
          <a:xfrm>
            <a:off x="9742770" y="2765807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橢圓 49"/>
          <p:cNvSpPr/>
          <p:nvPr/>
        </p:nvSpPr>
        <p:spPr>
          <a:xfrm>
            <a:off x="1634101" y="4050632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文字方塊 50"/>
          <p:cNvSpPr txBox="1"/>
          <p:nvPr/>
        </p:nvSpPr>
        <p:spPr>
          <a:xfrm>
            <a:off x="2189290" y="3881966"/>
            <a:ext cx="166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Trajectory point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5697389" y="1957644"/>
            <a:ext cx="5758966" cy="4053254"/>
            <a:chOff x="5697389" y="1957644"/>
            <a:chExt cx="5758966" cy="4053254"/>
          </a:xfrm>
        </p:grpSpPr>
        <p:cxnSp>
          <p:nvCxnSpPr>
            <p:cNvPr id="52" name="直線接點 51"/>
            <p:cNvCxnSpPr/>
            <p:nvPr/>
          </p:nvCxnSpPr>
          <p:spPr>
            <a:xfrm flipH="1">
              <a:off x="5697389" y="1957644"/>
              <a:ext cx="35170" cy="4053254"/>
            </a:xfrm>
            <a:prstGeom prst="line">
              <a:avLst/>
            </a:prstGeom>
            <a:ln>
              <a:prstDash val="soli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直線接點 52"/>
            <p:cNvCxnSpPr/>
            <p:nvPr/>
          </p:nvCxnSpPr>
          <p:spPr>
            <a:xfrm>
              <a:off x="7738670" y="3628182"/>
              <a:ext cx="0" cy="2382716"/>
            </a:xfrm>
            <a:prstGeom prst="line">
              <a:avLst/>
            </a:prstGeom>
            <a:ln>
              <a:prstDash val="soli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直線接點 53"/>
            <p:cNvCxnSpPr/>
            <p:nvPr/>
          </p:nvCxnSpPr>
          <p:spPr>
            <a:xfrm>
              <a:off x="5732559" y="1957644"/>
              <a:ext cx="5644665" cy="0"/>
            </a:xfrm>
            <a:prstGeom prst="line">
              <a:avLst/>
            </a:prstGeom>
            <a:ln>
              <a:prstDash val="soli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5" name="直線接點 54"/>
            <p:cNvCxnSpPr/>
            <p:nvPr/>
          </p:nvCxnSpPr>
          <p:spPr>
            <a:xfrm>
              <a:off x="7738670" y="3628182"/>
              <a:ext cx="3717685" cy="14653"/>
            </a:xfrm>
            <a:prstGeom prst="line">
              <a:avLst/>
            </a:prstGeom>
            <a:ln>
              <a:prstDash val="soli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718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949" y="1554099"/>
            <a:ext cx="6064763" cy="407536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" y="1554304"/>
            <a:ext cx="6103054" cy="407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3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5.Fetch </a:t>
            </a:r>
            <a:r>
              <a:rPr lang="en-US" altLang="zh-TW" dirty="0"/>
              <a:t>the Google data (Use trajectory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16" name="五角星形 15"/>
          <p:cNvSpPr/>
          <p:nvPr/>
        </p:nvSpPr>
        <p:spPr>
          <a:xfrm>
            <a:off x="1060931" y="4358053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/>
          <p:cNvSpPr txBox="1"/>
          <p:nvPr/>
        </p:nvSpPr>
        <p:spPr>
          <a:xfrm>
            <a:off x="1802422" y="3745523"/>
            <a:ext cx="19416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Google street </a:t>
            </a:r>
            <a:r>
              <a:rPr lang="en-US" altLang="zh-TW" dirty="0" smtClean="0"/>
              <a:t>view</a:t>
            </a:r>
          </a:p>
          <a:p>
            <a:r>
              <a:rPr lang="en-US" altLang="zh-TW" dirty="0" smtClean="0"/>
              <a:t>(new founded)</a:t>
            </a:r>
            <a:endParaRPr lang="zh-TW" altLang="en-US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1802422" y="4495799"/>
            <a:ext cx="1941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Google street view</a:t>
            </a:r>
            <a:endParaRPr lang="zh-TW" altLang="en-US" dirty="0"/>
          </a:p>
        </p:txBody>
      </p:sp>
      <p:cxnSp>
        <p:nvCxnSpPr>
          <p:cNvPr id="20" name="直線接點 19"/>
          <p:cNvCxnSpPr/>
          <p:nvPr/>
        </p:nvCxnSpPr>
        <p:spPr>
          <a:xfrm>
            <a:off x="394815" y="3209561"/>
            <a:ext cx="1135483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1" name="文字方塊 20"/>
          <p:cNvSpPr txBox="1"/>
          <p:nvPr/>
        </p:nvSpPr>
        <p:spPr>
          <a:xfrm>
            <a:off x="1802422" y="2995247"/>
            <a:ext cx="659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Road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5320610" y="2527504"/>
            <a:ext cx="3679207" cy="3600735"/>
            <a:chOff x="5312830" y="2527504"/>
            <a:chExt cx="3679207" cy="3600735"/>
          </a:xfrm>
        </p:grpSpPr>
        <p:sp>
          <p:nvSpPr>
            <p:cNvPr id="30" name="手繪多邊形 29"/>
            <p:cNvSpPr/>
            <p:nvPr/>
          </p:nvSpPr>
          <p:spPr>
            <a:xfrm>
              <a:off x="5396520" y="2617287"/>
              <a:ext cx="3595517" cy="3510952"/>
            </a:xfrm>
            <a:custGeom>
              <a:avLst/>
              <a:gdLst>
                <a:gd name="connsiteX0" fmla="*/ 3496131 w 3496131"/>
                <a:gd name="connsiteY0" fmla="*/ 475333 h 3499887"/>
                <a:gd name="connsiteX1" fmla="*/ 374861 w 3496131"/>
                <a:gd name="connsiteY1" fmla="*/ 246733 h 3499887"/>
                <a:gd name="connsiteX2" fmla="*/ 172638 w 3496131"/>
                <a:gd name="connsiteY2" fmla="*/ 3499887 h 3499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131" h="3499887">
                  <a:moveTo>
                    <a:pt x="3496131" y="475333"/>
                  </a:moveTo>
                  <a:cubicBezTo>
                    <a:pt x="2212453" y="108987"/>
                    <a:pt x="928776" y="-257359"/>
                    <a:pt x="374861" y="246733"/>
                  </a:cubicBezTo>
                  <a:cubicBezTo>
                    <a:pt x="-179054" y="750825"/>
                    <a:pt x="-3208" y="2125356"/>
                    <a:pt x="172638" y="3499887"/>
                  </a:cubicBezTo>
                </a:path>
              </a:pathLst>
            </a:cu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橢圓 30"/>
            <p:cNvSpPr/>
            <p:nvPr/>
          </p:nvSpPr>
          <p:spPr>
            <a:xfrm>
              <a:off x="5450903" y="5699006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橢圓 31"/>
            <p:cNvSpPr/>
            <p:nvPr/>
          </p:nvSpPr>
          <p:spPr>
            <a:xfrm>
              <a:off x="5391291" y="5348904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橢圓 32"/>
            <p:cNvSpPr/>
            <p:nvPr/>
          </p:nvSpPr>
          <p:spPr>
            <a:xfrm>
              <a:off x="5363021" y="5027862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橢圓 33"/>
            <p:cNvSpPr/>
            <p:nvPr/>
          </p:nvSpPr>
          <p:spPr>
            <a:xfrm>
              <a:off x="5338718" y="4727638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橢圓 34"/>
            <p:cNvSpPr/>
            <p:nvPr/>
          </p:nvSpPr>
          <p:spPr>
            <a:xfrm>
              <a:off x="5322251" y="4398326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" name="橢圓 35"/>
            <p:cNvSpPr/>
            <p:nvPr/>
          </p:nvSpPr>
          <p:spPr>
            <a:xfrm>
              <a:off x="5312830" y="4127355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橢圓 36"/>
            <p:cNvSpPr/>
            <p:nvPr/>
          </p:nvSpPr>
          <p:spPr>
            <a:xfrm>
              <a:off x="5322250" y="3873173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橢圓 37"/>
            <p:cNvSpPr/>
            <p:nvPr/>
          </p:nvSpPr>
          <p:spPr>
            <a:xfrm>
              <a:off x="5356828" y="3610597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" name="橢圓 38"/>
            <p:cNvSpPr/>
            <p:nvPr/>
          </p:nvSpPr>
          <p:spPr>
            <a:xfrm>
              <a:off x="5411269" y="3338396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橢圓 39"/>
            <p:cNvSpPr/>
            <p:nvPr/>
          </p:nvSpPr>
          <p:spPr>
            <a:xfrm>
              <a:off x="5481586" y="3100502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" name="橢圓 40"/>
            <p:cNvSpPr/>
            <p:nvPr/>
          </p:nvSpPr>
          <p:spPr>
            <a:xfrm>
              <a:off x="5609274" y="2877146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" name="橢圓 41"/>
            <p:cNvSpPr/>
            <p:nvPr/>
          </p:nvSpPr>
          <p:spPr>
            <a:xfrm>
              <a:off x="5759904" y="2720530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" name="橢圓 42"/>
            <p:cNvSpPr/>
            <p:nvPr/>
          </p:nvSpPr>
          <p:spPr>
            <a:xfrm>
              <a:off x="5970653" y="2621288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" name="橢圓 43"/>
            <p:cNvSpPr/>
            <p:nvPr/>
          </p:nvSpPr>
          <p:spPr>
            <a:xfrm>
              <a:off x="6183219" y="2562268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" name="橢圓 44"/>
            <p:cNvSpPr/>
            <p:nvPr/>
          </p:nvSpPr>
          <p:spPr>
            <a:xfrm>
              <a:off x="6404146" y="2527504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橢圓 45"/>
            <p:cNvSpPr/>
            <p:nvPr/>
          </p:nvSpPr>
          <p:spPr>
            <a:xfrm>
              <a:off x="6614895" y="2527504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橢圓 46"/>
            <p:cNvSpPr/>
            <p:nvPr/>
          </p:nvSpPr>
          <p:spPr>
            <a:xfrm>
              <a:off x="6835065" y="2538156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" name="橢圓 47"/>
            <p:cNvSpPr/>
            <p:nvPr/>
          </p:nvSpPr>
          <p:spPr>
            <a:xfrm>
              <a:off x="7058009" y="2554396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" name="橢圓 48"/>
            <p:cNvSpPr/>
            <p:nvPr/>
          </p:nvSpPr>
          <p:spPr>
            <a:xfrm>
              <a:off x="7296780" y="2617287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橢圓 49"/>
            <p:cNvSpPr/>
            <p:nvPr/>
          </p:nvSpPr>
          <p:spPr>
            <a:xfrm>
              <a:off x="7594575" y="2661320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" name="橢圓 50"/>
            <p:cNvSpPr/>
            <p:nvPr/>
          </p:nvSpPr>
          <p:spPr>
            <a:xfrm>
              <a:off x="7892370" y="2739908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2" name="橢圓 51"/>
            <p:cNvSpPr/>
            <p:nvPr/>
          </p:nvSpPr>
          <p:spPr>
            <a:xfrm>
              <a:off x="8165999" y="2829420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橢圓 52"/>
            <p:cNvSpPr/>
            <p:nvPr/>
          </p:nvSpPr>
          <p:spPr>
            <a:xfrm>
              <a:off x="8445137" y="2906484"/>
              <a:ext cx="133881" cy="15826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57" name="五角星形 56"/>
          <p:cNvSpPr/>
          <p:nvPr/>
        </p:nvSpPr>
        <p:spPr>
          <a:xfrm>
            <a:off x="5339858" y="54072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五角星形 57"/>
          <p:cNvSpPr/>
          <p:nvPr/>
        </p:nvSpPr>
        <p:spPr>
          <a:xfrm>
            <a:off x="5339858" y="43404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五角星形 58"/>
          <p:cNvSpPr/>
          <p:nvPr/>
        </p:nvSpPr>
        <p:spPr>
          <a:xfrm>
            <a:off x="5339858" y="3267807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五角星形 59"/>
          <p:cNvSpPr/>
          <p:nvPr/>
        </p:nvSpPr>
        <p:spPr>
          <a:xfrm>
            <a:off x="7528851" y="2411131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1" name="直線接點 60"/>
          <p:cNvCxnSpPr/>
          <p:nvPr/>
        </p:nvCxnSpPr>
        <p:spPr>
          <a:xfrm flipH="1">
            <a:off x="4369772" y="2074985"/>
            <a:ext cx="35170" cy="405325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2" name="直線接點 61"/>
          <p:cNvCxnSpPr/>
          <p:nvPr/>
        </p:nvCxnSpPr>
        <p:spPr>
          <a:xfrm>
            <a:off x="6411053" y="3745523"/>
            <a:ext cx="0" cy="238271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3" name="直線接點 62"/>
          <p:cNvCxnSpPr/>
          <p:nvPr/>
        </p:nvCxnSpPr>
        <p:spPr>
          <a:xfrm>
            <a:off x="4404942" y="2074985"/>
            <a:ext cx="564466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4" name="直線接點 63"/>
          <p:cNvCxnSpPr/>
          <p:nvPr/>
        </p:nvCxnSpPr>
        <p:spPr>
          <a:xfrm>
            <a:off x="6411053" y="3745523"/>
            <a:ext cx="3717685" cy="1465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65" name="五角星形 64"/>
          <p:cNvSpPr/>
          <p:nvPr/>
        </p:nvSpPr>
        <p:spPr>
          <a:xfrm>
            <a:off x="5343957" y="2428143"/>
            <a:ext cx="460130" cy="492369"/>
          </a:xfrm>
          <a:prstGeom prst="star5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五角星形 65"/>
          <p:cNvSpPr/>
          <p:nvPr/>
        </p:nvSpPr>
        <p:spPr>
          <a:xfrm>
            <a:off x="6512165" y="2415593"/>
            <a:ext cx="460130" cy="492369"/>
          </a:xfrm>
          <a:prstGeom prst="star5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五角星形 67"/>
          <p:cNvSpPr/>
          <p:nvPr/>
        </p:nvSpPr>
        <p:spPr>
          <a:xfrm>
            <a:off x="8467866" y="2425212"/>
            <a:ext cx="460130" cy="492369"/>
          </a:xfrm>
          <a:prstGeom prst="star5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五角星形 68"/>
          <p:cNvSpPr/>
          <p:nvPr/>
        </p:nvSpPr>
        <p:spPr>
          <a:xfrm>
            <a:off x="9406881" y="2417012"/>
            <a:ext cx="460130" cy="492369"/>
          </a:xfrm>
          <a:prstGeom prst="star5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0" name="直線接點 69"/>
          <p:cNvCxnSpPr/>
          <p:nvPr/>
        </p:nvCxnSpPr>
        <p:spPr>
          <a:xfrm>
            <a:off x="841966" y="5796715"/>
            <a:ext cx="785039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1" name="文字方塊 70"/>
          <p:cNvSpPr txBox="1"/>
          <p:nvPr/>
        </p:nvSpPr>
        <p:spPr>
          <a:xfrm>
            <a:off x="1796480" y="5612049"/>
            <a:ext cx="1118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Trajectory</a:t>
            </a:r>
            <a:endParaRPr lang="zh-TW" altLang="en-US" dirty="0"/>
          </a:p>
        </p:txBody>
      </p:sp>
      <p:sp>
        <p:nvSpPr>
          <p:cNvPr id="72" name="橢圓 71"/>
          <p:cNvSpPr/>
          <p:nvPr/>
        </p:nvSpPr>
        <p:spPr>
          <a:xfrm>
            <a:off x="1234485" y="5291077"/>
            <a:ext cx="133881" cy="15826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文字方塊 72"/>
          <p:cNvSpPr txBox="1"/>
          <p:nvPr/>
        </p:nvSpPr>
        <p:spPr>
          <a:xfrm>
            <a:off x="1789674" y="5122411"/>
            <a:ext cx="166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Trajectory point</a:t>
            </a:r>
            <a:endParaRPr lang="zh-TW" altLang="en-US" dirty="0"/>
          </a:p>
        </p:txBody>
      </p:sp>
      <p:sp>
        <p:nvSpPr>
          <p:cNvPr id="74" name="五角星形 73"/>
          <p:cNvSpPr/>
          <p:nvPr/>
        </p:nvSpPr>
        <p:spPr>
          <a:xfrm>
            <a:off x="1060931" y="3605741"/>
            <a:ext cx="460130" cy="492369"/>
          </a:xfrm>
          <a:prstGeom prst="star5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820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內容版面配置區 10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80781" y="1438274"/>
            <a:ext cx="5506838" cy="4189413"/>
          </a:xfrm>
          <a:prstGeom prst="rect">
            <a:avLst/>
          </a:prstGeom>
        </p:spPr>
      </p:pic>
      <p:pic>
        <p:nvPicPr>
          <p:cNvPr id="10" name="內容版面配置區 9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01969" y="1438274"/>
            <a:ext cx="5686255" cy="4189413"/>
          </a:xfrm>
          <a:prstGeom prst="rect">
            <a:avLst/>
          </a:prstGeom>
        </p:spPr>
      </p:pic>
      <p:sp>
        <p:nvSpPr>
          <p:cNvPr id="13" name="文字方塊 12"/>
          <p:cNvSpPr txBox="1"/>
          <p:nvPr/>
        </p:nvSpPr>
        <p:spPr>
          <a:xfrm>
            <a:off x="2301371" y="638175"/>
            <a:ext cx="1465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/>
              <a:t>Info_3d</a:t>
            </a:r>
            <a:endParaRPr lang="zh-TW" altLang="en-US" sz="32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8221926" y="638175"/>
            <a:ext cx="1846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/>
              <a:t>Trajectory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82759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6.Create </a:t>
            </a:r>
            <a:r>
              <a:rPr lang="en-US" altLang="zh-TW" dirty="0"/>
              <a:t>the SV3D according to trajectory(Now, it's important to use the correct anchor</a:t>
            </a:r>
            <a:r>
              <a:rPr lang="en-US" altLang="zh-TW" dirty="0" smtClean="0"/>
              <a:t>!!)</a:t>
            </a:r>
            <a:endParaRPr lang="zh-TW" altLang="en-US" dirty="0"/>
          </a:p>
        </p:txBody>
      </p:sp>
      <p:sp>
        <p:nvSpPr>
          <p:cNvPr id="22" name="文字版面配置區 2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Correct anchor</a:t>
            </a:r>
            <a:endParaRPr lang="zh-TW" altLang="en-US" dirty="0"/>
          </a:p>
        </p:txBody>
      </p:sp>
      <p:pic>
        <p:nvPicPr>
          <p:cNvPr id="30" name="內容版面配置區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18151" y="2505075"/>
            <a:ext cx="5001060" cy="3684588"/>
          </a:xfrm>
          <a:prstGeom prst="rect">
            <a:avLst/>
          </a:prstGeom>
        </p:spPr>
      </p:pic>
      <p:sp>
        <p:nvSpPr>
          <p:cNvPr id="23" name="文字版面配置區 2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TW" dirty="0" smtClean="0"/>
              <a:t>Random anchor</a:t>
            </a:r>
            <a:endParaRPr lang="zh-TW" altLang="en-US" dirty="0"/>
          </a:p>
        </p:txBody>
      </p:sp>
      <p:pic>
        <p:nvPicPr>
          <p:cNvPr id="19" name="內容版面配置區 18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27274" y="2505075"/>
            <a:ext cx="5073039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43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7.</a:t>
            </a:r>
            <a:r>
              <a:rPr lang="en-US" altLang="zh-TW" dirty="0"/>
              <a:t> Output the ply file of SV3D constructed from </a:t>
            </a:r>
            <a:r>
              <a:rPr lang="en-US" altLang="zh-TW" dirty="0" smtClean="0"/>
              <a:t>trajectory</a:t>
            </a:r>
            <a:endParaRPr lang="zh-TW" altLang="en-US" dirty="0"/>
          </a:p>
        </p:txBody>
      </p:sp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973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962" y="738187"/>
            <a:ext cx="6696075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95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1.</a:t>
            </a:r>
            <a:r>
              <a:rPr lang="en-US" altLang="zh-TW" dirty="0"/>
              <a:t> Fetch the Google data (Use info_3d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4" name="四角星形 3"/>
          <p:cNvSpPr/>
          <p:nvPr/>
        </p:nvSpPr>
        <p:spPr>
          <a:xfrm>
            <a:off x="4668714" y="5424853"/>
            <a:ext cx="439615" cy="474785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四角星形 4"/>
          <p:cNvSpPr/>
          <p:nvPr/>
        </p:nvSpPr>
        <p:spPr>
          <a:xfrm>
            <a:off x="5108329" y="4258407"/>
            <a:ext cx="439615" cy="474785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四角星形 5"/>
          <p:cNvSpPr/>
          <p:nvPr/>
        </p:nvSpPr>
        <p:spPr>
          <a:xfrm>
            <a:off x="5788267" y="3185745"/>
            <a:ext cx="439615" cy="474785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五角星形 7"/>
          <p:cNvSpPr/>
          <p:nvPr/>
        </p:nvSpPr>
        <p:spPr>
          <a:xfrm>
            <a:off x="5339858" y="54072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五角星形 8"/>
          <p:cNvSpPr/>
          <p:nvPr/>
        </p:nvSpPr>
        <p:spPr>
          <a:xfrm>
            <a:off x="5339858" y="43404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五角星形 9"/>
          <p:cNvSpPr/>
          <p:nvPr/>
        </p:nvSpPr>
        <p:spPr>
          <a:xfrm>
            <a:off x="5339858" y="3267807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五角星形 10"/>
          <p:cNvSpPr/>
          <p:nvPr/>
        </p:nvSpPr>
        <p:spPr>
          <a:xfrm>
            <a:off x="7528851" y="2411131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接點 11"/>
          <p:cNvCxnSpPr/>
          <p:nvPr/>
        </p:nvCxnSpPr>
        <p:spPr>
          <a:xfrm flipH="1">
            <a:off x="4369772" y="2074985"/>
            <a:ext cx="35170" cy="405325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3" name="直線接點 12"/>
          <p:cNvCxnSpPr/>
          <p:nvPr/>
        </p:nvCxnSpPr>
        <p:spPr>
          <a:xfrm>
            <a:off x="6411053" y="3745523"/>
            <a:ext cx="0" cy="238271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4404942" y="2074985"/>
            <a:ext cx="564466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6411053" y="3745523"/>
            <a:ext cx="3717685" cy="1465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6" name="五角星形 15"/>
          <p:cNvSpPr/>
          <p:nvPr/>
        </p:nvSpPr>
        <p:spPr>
          <a:xfrm>
            <a:off x="1060931" y="4358053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四角星形 16"/>
          <p:cNvSpPr/>
          <p:nvPr/>
        </p:nvSpPr>
        <p:spPr>
          <a:xfrm>
            <a:off x="1071188" y="3626827"/>
            <a:ext cx="439615" cy="474785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/>
          <p:cNvSpPr txBox="1"/>
          <p:nvPr/>
        </p:nvSpPr>
        <p:spPr>
          <a:xfrm>
            <a:off x="1802422" y="3745523"/>
            <a:ext cx="904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Info_3d</a:t>
            </a:r>
            <a:endParaRPr lang="zh-TW" altLang="en-US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1802422" y="4495799"/>
            <a:ext cx="1941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Google street view</a:t>
            </a:r>
            <a:endParaRPr lang="zh-TW" altLang="en-US" dirty="0"/>
          </a:p>
        </p:txBody>
      </p:sp>
      <p:cxnSp>
        <p:nvCxnSpPr>
          <p:cNvPr id="20" name="直線接點 19"/>
          <p:cNvCxnSpPr/>
          <p:nvPr/>
        </p:nvCxnSpPr>
        <p:spPr>
          <a:xfrm>
            <a:off x="394815" y="3209561"/>
            <a:ext cx="1135483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1" name="文字方塊 20"/>
          <p:cNvSpPr txBox="1"/>
          <p:nvPr/>
        </p:nvSpPr>
        <p:spPr>
          <a:xfrm>
            <a:off x="1802422" y="2995247"/>
            <a:ext cx="659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Road</a:t>
            </a:r>
            <a:endParaRPr lang="zh-TW" altLang="en-US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1792164" y="5244609"/>
            <a:ext cx="19416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Google street </a:t>
            </a:r>
            <a:r>
              <a:rPr lang="en-US" altLang="zh-TW" dirty="0" smtClean="0"/>
              <a:t>view</a:t>
            </a:r>
          </a:p>
          <a:p>
            <a:r>
              <a:rPr lang="en-US" altLang="zh-TW" dirty="0" smtClean="0"/>
              <a:t>(existed but </a:t>
            </a:r>
          </a:p>
          <a:p>
            <a:r>
              <a:rPr lang="en-US" altLang="zh-TW" dirty="0" smtClean="0"/>
              <a:t>not yet founded)</a:t>
            </a:r>
            <a:endParaRPr lang="zh-TW" altLang="en-US" dirty="0"/>
          </a:p>
        </p:txBody>
      </p:sp>
      <p:sp>
        <p:nvSpPr>
          <p:cNvPr id="24" name="五角星形 23"/>
          <p:cNvSpPr/>
          <p:nvPr/>
        </p:nvSpPr>
        <p:spPr>
          <a:xfrm>
            <a:off x="5343957" y="2428143"/>
            <a:ext cx="460130" cy="492369"/>
          </a:xfrm>
          <a:prstGeom prst="star5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五角星形 24"/>
          <p:cNvSpPr/>
          <p:nvPr/>
        </p:nvSpPr>
        <p:spPr>
          <a:xfrm>
            <a:off x="6512165" y="2415593"/>
            <a:ext cx="460130" cy="492369"/>
          </a:xfrm>
          <a:prstGeom prst="star5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四角星形 6"/>
          <p:cNvSpPr/>
          <p:nvPr/>
        </p:nvSpPr>
        <p:spPr>
          <a:xfrm>
            <a:off x="7713783" y="2490969"/>
            <a:ext cx="439615" cy="474785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五角星形 25"/>
          <p:cNvSpPr/>
          <p:nvPr/>
        </p:nvSpPr>
        <p:spPr>
          <a:xfrm>
            <a:off x="8467866" y="2425212"/>
            <a:ext cx="460130" cy="492369"/>
          </a:xfrm>
          <a:prstGeom prst="star5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五角星形 26"/>
          <p:cNvSpPr/>
          <p:nvPr/>
        </p:nvSpPr>
        <p:spPr>
          <a:xfrm>
            <a:off x="9406881" y="2417012"/>
            <a:ext cx="460130" cy="492369"/>
          </a:xfrm>
          <a:prstGeom prst="star5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五角星形 27"/>
          <p:cNvSpPr/>
          <p:nvPr/>
        </p:nvSpPr>
        <p:spPr>
          <a:xfrm>
            <a:off x="1060931" y="5244609"/>
            <a:ext cx="460130" cy="492369"/>
          </a:xfrm>
          <a:prstGeom prst="star5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696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4498" b="53036"/>
          <a:stretch/>
        </p:blipFill>
        <p:spPr>
          <a:xfrm>
            <a:off x="142875" y="525862"/>
            <a:ext cx="6400000" cy="305752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0362" y="737400"/>
            <a:ext cx="5262563" cy="263444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462" y="4019550"/>
            <a:ext cx="4848225" cy="238125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2875" y="3990975"/>
            <a:ext cx="4829175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42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*Create street view </a:t>
            </a:r>
            <a:r>
              <a:rPr lang="en-US" altLang="zh-TW" dirty="0" smtClean="0"/>
              <a:t>3D</a:t>
            </a:r>
            <a:br>
              <a:rPr lang="en-US" altLang="zh-TW" dirty="0" smtClean="0"/>
            </a:br>
            <a:r>
              <a:rPr lang="en-US" altLang="zh-TW" dirty="0" smtClean="0"/>
              <a:t>(check another material for details)</a:t>
            </a:r>
            <a:endParaRPr lang="zh-TW" altLang="en-US" dirty="0"/>
          </a:p>
        </p:txBody>
      </p:sp>
      <p:sp>
        <p:nvSpPr>
          <p:cNvPr id="8" name="五角星形 7"/>
          <p:cNvSpPr/>
          <p:nvPr/>
        </p:nvSpPr>
        <p:spPr>
          <a:xfrm>
            <a:off x="5339858" y="54072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五角星形 8"/>
          <p:cNvSpPr/>
          <p:nvPr/>
        </p:nvSpPr>
        <p:spPr>
          <a:xfrm>
            <a:off x="5339858" y="43404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五角星形 9"/>
          <p:cNvSpPr/>
          <p:nvPr/>
        </p:nvSpPr>
        <p:spPr>
          <a:xfrm>
            <a:off x="5339858" y="3267807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五角星形 10"/>
          <p:cNvSpPr/>
          <p:nvPr/>
        </p:nvSpPr>
        <p:spPr>
          <a:xfrm>
            <a:off x="7483718" y="2329961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接點 11"/>
          <p:cNvCxnSpPr/>
          <p:nvPr/>
        </p:nvCxnSpPr>
        <p:spPr>
          <a:xfrm flipH="1">
            <a:off x="4369772" y="2074985"/>
            <a:ext cx="35170" cy="405325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3" name="直線接點 12"/>
          <p:cNvCxnSpPr/>
          <p:nvPr/>
        </p:nvCxnSpPr>
        <p:spPr>
          <a:xfrm>
            <a:off x="6411053" y="3745523"/>
            <a:ext cx="0" cy="238271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4404942" y="2074985"/>
            <a:ext cx="564466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6411053" y="3745523"/>
            <a:ext cx="3717685" cy="1465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6" name="五角星形 15"/>
          <p:cNvSpPr/>
          <p:nvPr/>
        </p:nvSpPr>
        <p:spPr>
          <a:xfrm>
            <a:off x="1060931" y="4358053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1802422" y="4495799"/>
            <a:ext cx="1941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Google street view</a:t>
            </a:r>
            <a:endParaRPr lang="zh-TW" altLang="en-US" dirty="0"/>
          </a:p>
        </p:txBody>
      </p:sp>
      <p:cxnSp>
        <p:nvCxnSpPr>
          <p:cNvPr id="21" name="直線接點 20"/>
          <p:cNvCxnSpPr/>
          <p:nvPr/>
        </p:nvCxnSpPr>
        <p:spPr>
          <a:xfrm flipH="1">
            <a:off x="4589585" y="4865131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flipH="1">
            <a:off x="6254992" y="4865131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flipH="1">
            <a:off x="4685208" y="3848154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直線接點 23"/>
          <p:cNvCxnSpPr/>
          <p:nvPr/>
        </p:nvCxnSpPr>
        <p:spPr>
          <a:xfrm flipH="1">
            <a:off x="6350615" y="3848154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直線接點 24"/>
          <p:cNvCxnSpPr/>
          <p:nvPr/>
        </p:nvCxnSpPr>
        <p:spPr>
          <a:xfrm flipH="1">
            <a:off x="4637405" y="2347390"/>
            <a:ext cx="30219" cy="1974056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 flipH="1">
            <a:off x="6302812" y="3200400"/>
            <a:ext cx="17584" cy="1121046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>
            <a:off x="6320396" y="3200400"/>
            <a:ext cx="2243312" cy="0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>
            <a:off x="6595888" y="3132992"/>
            <a:ext cx="2243312" cy="0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 flipV="1">
            <a:off x="5275385" y="2195146"/>
            <a:ext cx="3698631" cy="11723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直線接點 35"/>
          <p:cNvCxnSpPr/>
          <p:nvPr/>
        </p:nvCxnSpPr>
        <p:spPr>
          <a:xfrm flipV="1">
            <a:off x="382359" y="3840827"/>
            <a:ext cx="1085190" cy="2985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3" name="文字方塊 42"/>
          <p:cNvSpPr txBox="1"/>
          <p:nvPr/>
        </p:nvSpPr>
        <p:spPr>
          <a:xfrm>
            <a:off x="1787542" y="3663488"/>
            <a:ext cx="19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SV3D (point cloud)</a:t>
            </a:r>
            <a:endParaRPr lang="zh-TW" altLang="en-US" dirty="0"/>
          </a:p>
        </p:txBody>
      </p:sp>
      <p:cxnSp>
        <p:nvCxnSpPr>
          <p:cNvPr id="44" name="直線接點 43"/>
          <p:cNvCxnSpPr/>
          <p:nvPr/>
        </p:nvCxnSpPr>
        <p:spPr>
          <a:xfrm>
            <a:off x="394815" y="3209561"/>
            <a:ext cx="1135483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5" name="文字方塊 44"/>
          <p:cNvSpPr txBox="1"/>
          <p:nvPr/>
        </p:nvSpPr>
        <p:spPr>
          <a:xfrm>
            <a:off x="1802422" y="2995247"/>
            <a:ext cx="659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Road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866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868" y="3752850"/>
            <a:ext cx="4838700" cy="238125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18557" r="26695"/>
          <a:stretch/>
        </p:blipFill>
        <p:spPr>
          <a:xfrm>
            <a:off x="6819900" y="200025"/>
            <a:ext cx="4229100" cy="64770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937" y="804077"/>
            <a:ext cx="5262563" cy="263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45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2.Transform </a:t>
            </a:r>
            <a:r>
              <a:rPr lang="en-US" altLang="zh-TW" dirty="0"/>
              <a:t>the point in SFM to Google (SV3D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4" name="五角星形 3"/>
          <p:cNvSpPr/>
          <p:nvPr/>
        </p:nvSpPr>
        <p:spPr>
          <a:xfrm>
            <a:off x="5339858" y="54072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五角星形 4"/>
          <p:cNvSpPr/>
          <p:nvPr/>
        </p:nvSpPr>
        <p:spPr>
          <a:xfrm>
            <a:off x="5339858" y="43404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五角星形 5"/>
          <p:cNvSpPr/>
          <p:nvPr/>
        </p:nvSpPr>
        <p:spPr>
          <a:xfrm>
            <a:off x="5339858" y="3267807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五角星形 6"/>
          <p:cNvSpPr/>
          <p:nvPr/>
        </p:nvSpPr>
        <p:spPr>
          <a:xfrm>
            <a:off x="7483718" y="2329961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接點 7"/>
          <p:cNvCxnSpPr/>
          <p:nvPr/>
        </p:nvCxnSpPr>
        <p:spPr>
          <a:xfrm flipH="1">
            <a:off x="4369772" y="2074985"/>
            <a:ext cx="35170" cy="405325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6411053" y="3745523"/>
            <a:ext cx="0" cy="238271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4404942" y="2074985"/>
            <a:ext cx="564466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6411053" y="3745523"/>
            <a:ext cx="3717685" cy="1465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五角星形 11"/>
          <p:cNvSpPr/>
          <p:nvPr/>
        </p:nvSpPr>
        <p:spPr>
          <a:xfrm>
            <a:off x="1060931" y="4358053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1802422" y="4495799"/>
            <a:ext cx="1941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Google street view</a:t>
            </a:r>
            <a:endParaRPr lang="zh-TW" altLang="en-US" dirty="0"/>
          </a:p>
        </p:txBody>
      </p:sp>
      <p:cxnSp>
        <p:nvCxnSpPr>
          <p:cNvPr id="14" name="直線接點 13"/>
          <p:cNvCxnSpPr/>
          <p:nvPr/>
        </p:nvCxnSpPr>
        <p:spPr>
          <a:xfrm flipH="1">
            <a:off x="4589585" y="4865131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 flipH="1">
            <a:off x="6254992" y="4865131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 flipH="1">
            <a:off x="4685208" y="3848154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 flipH="1">
            <a:off x="6350615" y="3848154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 flipH="1">
            <a:off x="4637405" y="2347390"/>
            <a:ext cx="30219" cy="1974056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 flipH="1">
            <a:off x="6302812" y="3200400"/>
            <a:ext cx="17584" cy="1121046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6320396" y="3200400"/>
            <a:ext cx="2243312" cy="0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直線接點 20"/>
          <p:cNvCxnSpPr/>
          <p:nvPr/>
        </p:nvCxnSpPr>
        <p:spPr>
          <a:xfrm>
            <a:off x="6595888" y="3132992"/>
            <a:ext cx="2243312" cy="0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flipV="1">
            <a:off x="5275385" y="2195146"/>
            <a:ext cx="3698631" cy="11723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flipV="1">
            <a:off x="382359" y="3840827"/>
            <a:ext cx="1085190" cy="2985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1787542" y="3663488"/>
            <a:ext cx="19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SV3D (point cloud)</a:t>
            </a:r>
            <a:endParaRPr lang="zh-TW" altLang="en-US" dirty="0"/>
          </a:p>
        </p:txBody>
      </p:sp>
      <p:cxnSp>
        <p:nvCxnSpPr>
          <p:cNvPr id="25" name="直線接點 24"/>
          <p:cNvCxnSpPr/>
          <p:nvPr/>
        </p:nvCxnSpPr>
        <p:spPr>
          <a:xfrm>
            <a:off x="394815" y="3209561"/>
            <a:ext cx="1135483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6" name="文字方塊 25"/>
          <p:cNvSpPr txBox="1"/>
          <p:nvPr/>
        </p:nvSpPr>
        <p:spPr>
          <a:xfrm>
            <a:off x="1802422" y="2995247"/>
            <a:ext cx="659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Road</a:t>
            </a:r>
            <a:endParaRPr lang="zh-TW" altLang="en-US" dirty="0"/>
          </a:p>
        </p:txBody>
      </p:sp>
      <p:sp>
        <p:nvSpPr>
          <p:cNvPr id="27" name="六角星形 26"/>
          <p:cNvSpPr/>
          <p:nvPr/>
        </p:nvSpPr>
        <p:spPr>
          <a:xfrm>
            <a:off x="4492869" y="5653454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六角星形 27"/>
          <p:cNvSpPr/>
          <p:nvPr/>
        </p:nvSpPr>
        <p:spPr>
          <a:xfrm>
            <a:off x="6158276" y="5068793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六角星形 28"/>
          <p:cNvSpPr/>
          <p:nvPr/>
        </p:nvSpPr>
        <p:spPr>
          <a:xfrm>
            <a:off x="4557984" y="3022696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六角星形 29"/>
          <p:cNvSpPr/>
          <p:nvPr/>
        </p:nvSpPr>
        <p:spPr>
          <a:xfrm>
            <a:off x="5538067" y="2103118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六角星形 30"/>
          <p:cNvSpPr/>
          <p:nvPr/>
        </p:nvSpPr>
        <p:spPr>
          <a:xfrm>
            <a:off x="6324766" y="2096783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六角星形 31"/>
          <p:cNvSpPr/>
          <p:nvPr/>
        </p:nvSpPr>
        <p:spPr>
          <a:xfrm>
            <a:off x="7981326" y="3103686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六角星形 32"/>
          <p:cNvSpPr/>
          <p:nvPr/>
        </p:nvSpPr>
        <p:spPr>
          <a:xfrm>
            <a:off x="1194826" y="5487892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文字方塊 33"/>
          <p:cNvSpPr txBox="1"/>
          <p:nvPr/>
        </p:nvSpPr>
        <p:spPr>
          <a:xfrm>
            <a:off x="1802422" y="5487892"/>
            <a:ext cx="1915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SFM point in SV3D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498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20" y="612630"/>
            <a:ext cx="8928559" cy="563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50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3.Align </a:t>
            </a:r>
            <a:r>
              <a:rPr lang="en-US" altLang="zh-TW" dirty="0"/>
              <a:t>the SFM with </a:t>
            </a:r>
            <a:r>
              <a:rPr lang="en-US" altLang="zh-TW" dirty="0" smtClean="0"/>
              <a:t>Google</a:t>
            </a:r>
            <a:r>
              <a:rPr lang="en-US" altLang="zh-TW" dirty="0"/>
              <a:t>(By sfm3DRegion.matrix)</a:t>
            </a:r>
            <a:endParaRPr lang="zh-TW" altLang="en-US" dirty="0"/>
          </a:p>
        </p:txBody>
      </p:sp>
      <p:sp>
        <p:nvSpPr>
          <p:cNvPr id="4" name="五角星形 3"/>
          <p:cNvSpPr/>
          <p:nvPr/>
        </p:nvSpPr>
        <p:spPr>
          <a:xfrm>
            <a:off x="6922469" y="54072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五角星形 4"/>
          <p:cNvSpPr/>
          <p:nvPr/>
        </p:nvSpPr>
        <p:spPr>
          <a:xfrm>
            <a:off x="6922469" y="4340469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五角星形 5"/>
          <p:cNvSpPr/>
          <p:nvPr/>
        </p:nvSpPr>
        <p:spPr>
          <a:xfrm>
            <a:off x="6922469" y="3267807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五角星形 6"/>
          <p:cNvSpPr/>
          <p:nvPr/>
        </p:nvSpPr>
        <p:spPr>
          <a:xfrm>
            <a:off x="9066329" y="2329961"/>
            <a:ext cx="460130" cy="492369"/>
          </a:xfrm>
          <a:prstGeom prst="star5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接點 7"/>
          <p:cNvCxnSpPr/>
          <p:nvPr/>
        </p:nvCxnSpPr>
        <p:spPr>
          <a:xfrm flipH="1">
            <a:off x="5952383" y="2074985"/>
            <a:ext cx="35170" cy="405325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7993664" y="3745523"/>
            <a:ext cx="0" cy="238271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5987553" y="2074985"/>
            <a:ext cx="564466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7993664" y="3745523"/>
            <a:ext cx="3717685" cy="1465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 flipH="1">
            <a:off x="6172196" y="4865131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 flipH="1">
            <a:off x="7837603" y="4865131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 flipH="1">
            <a:off x="6267819" y="3848154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 flipH="1">
            <a:off x="7933226" y="3848154"/>
            <a:ext cx="17584" cy="149170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 flipH="1">
            <a:off x="6220016" y="2347390"/>
            <a:ext cx="30219" cy="1974056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 flipH="1">
            <a:off x="7885423" y="3200400"/>
            <a:ext cx="17584" cy="1121046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7903007" y="3200400"/>
            <a:ext cx="2243312" cy="0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直線接點 20"/>
          <p:cNvCxnSpPr/>
          <p:nvPr/>
        </p:nvCxnSpPr>
        <p:spPr>
          <a:xfrm>
            <a:off x="8178499" y="3132992"/>
            <a:ext cx="2243312" cy="0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flipV="1">
            <a:off x="6857996" y="2195146"/>
            <a:ext cx="3698631" cy="11723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六角星形 26"/>
          <p:cNvSpPr/>
          <p:nvPr/>
        </p:nvSpPr>
        <p:spPr>
          <a:xfrm>
            <a:off x="6075480" y="5653454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六角星形 27"/>
          <p:cNvSpPr/>
          <p:nvPr/>
        </p:nvSpPr>
        <p:spPr>
          <a:xfrm>
            <a:off x="7740887" y="5068793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六角星形 28"/>
          <p:cNvSpPr/>
          <p:nvPr/>
        </p:nvSpPr>
        <p:spPr>
          <a:xfrm>
            <a:off x="6140595" y="3022696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六角星形 29"/>
          <p:cNvSpPr/>
          <p:nvPr/>
        </p:nvSpPr>
        <p:spPr>
          <a:xfrm>
            <a:off x="7120678" y="2103118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六角星形 30"/>
          <p:cNvSpPr/>
          <p:nvPr/>
        </p:nvSpPr>
        <p:spPr>
          <a:xfrm>
            <a:off x="7907377" y="2096783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六角星形 31"/>
          <p:cNvSpPr/>
          <p:nvPr/>
        </p:nvSpPr>
        <p:spPr>
          <a:xfrm>
            <a:off x="9563937" y="3103686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六角星形 51"/>
          <p:cNvSpPr/>
          <p:nvPr/>
        </p:nvSpPr>
        <p:spPr>
          <a:xfrm>
            <a:off x="9109226" y="6106022"/>
            <a:ext cx="192339" cy="24618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文字方塊 52"/>
          <p:cNvSpPr txBox="1"/>
          <p:nvPr/>
        </p:nvSpPr>
        <p:spPr>
          <a:xfrm>
            <a:off x="9716822" y="6106022"/>
            <a:ext cx="1915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SFM point in SV3D</a:t>
            </a:r>
            <a:endParaRPr lang="zh-TW" altLang="en-US" dirty="0"/>
          </a:p>
        </p:txBody>
      </p:sp>
      <p:cxnSp>
        <p:nvCxnSpPr>
          <p:cNvPr id="55" name="直線接點 54"/>
          <p:cNvCxnSpPr/>
          <p:nvPr/>
        </p:nvCxnSpPr>
        <p:spPr>
          <a:xfrm flipH="1" flipV="1">
            <a:off x="8724309" y="5695718"/>
            <a:ext cx="838361" cy="11748"/>
          </a:xfrm>
          <a:prstGeom prst="line">
            <a:avLst/>
          </a:prstGeom>
          <a:ln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字方塊 56"/>
          <p:cNvSpPr txBox="1"/>
          <p:nvPr/>
        </p:nvSpPr>
        <p:spPr>
          <a:xfrm>
            <a:off x="9701148" y="552280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SFM</a:t>
            </a:r>
            <a:endParaRPr lang="zh-TW" altLang="en-US" dirty="0"/>
          </a:p>
        </p:txBody>
      </p:sp>
      <p:grpSp>
        <p:nvGrpSpPr>
          <p:cNvPr id="54" name="群組 53"/>
          <p:cNvGrpSpPr/>
          <p:nvPr/>
        </p:nvGrpSpPr>
        <p:grpSpPr>
          <a:xfrm>
            <a:off x="780014" y="2168768"/>
            <a:ext cx="4506834" cy="4306586"/>
            <a:chOff x="780014" y="2168768"/>
            <a:chExt cx="4506834" cy="4306586"/>
          </a:xfrm>
        </p:grpSpPr>
        <p:cxnSp>
          <p:nvCxnSpPr>
            <p:cNvPr id="36" name="直線接點 35"/>
            <p:cNvCxnSpPr/>
            <p:nvPr/>
          </p:nvCxnSpPr>
          <p:spPr>
            <a:xfrm flipH="1">
              <a:off x="909971" y="2290215"/>
              <a:ext cx="61546" cy="4185139"/>
            </a:xfrm>
            <a:prstGeom prst="line">
              <a:avLst/>
            </a:prstGeom>
            <a:ln>
              <a:solidFill>
                <a:srgbClr val="FF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接點 36"/>
            <p:cNvCxnSpPr/>
            <p:nvPr/>
          </p:nvCxnSpPr>
          <p:spPr>
            <a:xfrm flipH="1">
              <a:off x="2532469" y="3348191"/>
              <a:ext cx="39069" cy="2529072"/>
            </a:xfrm>
            <a:prstGeom prst="line">
              <a:avLst/>
            </a:prstGeom>
            <a:ln>
              <a:solidFill>
                <a:srgbClr val="FF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接點 39"/>
            <p:cNvCxnSpPr/>
            <p:nvPr/>
          </p:nvCxnSpPr>
          <p:spPr>
            <a:xfrm>
              <a:off x="971518" y="2294429"/>
              <a:ext cx="4110436" cy="0"/>
            </a:xfrm>
            <a:prstGeom prst="line">
              <a:avLst/>
            </a:prstGeom>
            <a:ln>
              <a:solidFill>
                <a:srgbClr val="FF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接點 41"/>
            <p:cNvCxnSpPr/>
            <p:nvPr/>
          </p:nvCxnSpPr>
          <p:spPr>
            <a:xfrm flipH="1" flipV="1">
              <a:off x="2550135" y="3333538"/>
              <a:ext cx="2531819" cy="14653"/>
            </a:xfrm>
            <a:prstGeom prst="line">
              <a:avLst/>
            </a:prstGeom>
            <a:ln>
              <a:solidFill>
                <a:srgbClr val="FF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六角星形 44"/>
            <p:cNvSpPr/>
            <p:nvPr/>
          </p:nvSpPr>
          <p:spPr>
            <a:xfrm>
              <a:off x="780014" y="5725439"/>
              <a:ext cx="192339" cy="246184"/>
            </a:xfrm>
            <a:prstGeom prst="star6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六角星形 45"/>
            <p:cNvSpPr/>
            <p:nvPr/>
          </p:nvSpPr>
          <p:spPr>
            <a:xfrm>
              <a:off x="2445421" y="5140778"/>
              <a:ext cx="192339" cy="246184"/>
            </a:xfrm>
            <a:prstGeom prst="star6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六角星形 46"/>
            <p:cNvSpPr/>
            <p:nvPr/>
          </p:nvSpPr>
          <p:spPr>
            <a:xfrm>
              <a:off x="845129" y="3094681"/>
              <a:ext cx="192339" cy="246184"/>
            </a:xfrm>
            <a:prstGeom prst="star6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" name="六角星形 47"/>
            <p:cNvSpPr/>
            <p:nvPr/>
          </p:nvSpPr>
          <p:spPr>
            <a:xfrm>
              <a:off x="1825212" y="2175103"/>
              <a:ext cx="192339" cy="246184"/>
            </a:xfrm>
            <a:prstGeom prst="star6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" name="六角星形 48"/>
            <p:cNvSpPr/>
            <p:nvPr/>
          </p:nvSpPr>
          <p:spPr>
            <a:xfrm>
              <a:off x="2611911" y="2168768"/>
              <a:ext cx="192339" cy="246184"/>
            </a:xfrm>
            <a:prstGeom prst="star6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六角星形 49"/>
            <p:cNvSpPr/>
            <p:nvPr/>
          </p:nvSpPr>
          <p:spPr>
            <a:xfrm>
              <a:off x="4268471" y="3175671"/>
              <a:ext cx="192339" cy="246184"/>
            </a:xfrm>
            <a:prstGeom prst="star6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手繪多邊形 63"/>
            <p:cNvSpPr/>
            <p:nvPr/>
          </p:nvSpPr>
          <p:spPr>
            <a:xfrm>
              <a:off x="1691331" y="2546949"/>
              <a:ext cx="3595517" cy="3510952"/>
            </a:xfrm>
            <a:custGeom>
              <a:avLst/>
              <a:gdLst>
                <a:gd name="connsiteX0" fmla="*/ 3496131 w 3496131"/>
                <a:gd name="connsiteY0" fmla="*/ 475333 h 3499887"/>
                <a:gd name="connsiteX1" fmla="*/ 374861 w 3496131"/>
                <a:gd name="connsiteY1" fmla="*/ 246733 h 3499887"/>
                <a:gd name="connsiteX2" fmla="*/ 172638 w 3496131"/>
                <a:gd name="connsiteY2" fmla="*/ 3499887 h 3499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6131" h="3499887">
                  <a:moveTo>
                    <a:pt x="3496131" y="475333"/>
                  </a:moveTo>
                  <a:cubicBezTo>
                    <a:pt x="2212453" y="108987"/>
                    <a:pt x="928776" y="-257359"/>
                    <a:pt x="374861" y="246733"/>
                  </a:cubicBezTo>
                  <a:cubicBezTo>
                    <a:pt x="-179054" y="750825"/>
                    <a:pt x="-3208" y="2125356"/>
                    <a:pt x="172638" y="3499887"/>
                  </a:cubicBezTo>
                </a:path>
              </a:pathLst>
            </a:cu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66" name="直線接點 65"/>
          <p:cNvCxnSpPr/>
          <p:nvPr/>
        </p:nvCxnSpPr>
        <p:spPr>
          <a:xfrm>
            <a:off x="8741420" y="5191885"/>
            <a:ext cx="785039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1" name="文字方塊 70"/>
          <p:cNvSpPr txBox="1"/>
          <p:nvPr/>
        </p:nvSpPr>
        <p:spPr>
          <a:xfrm>
            <a:off x="9695934" y="5007219"/>
            <a:ext cx="1118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Trajectory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604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0.00139 L 0.43424 -0.0101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06" y="-4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616" y="98771"/>
            <a:ext cx="6774767" cy="666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95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156</Words>
  <Application>Microsoft Office PowerPoint</Application>
  <PresentationFormat>寬螢幕</PresentationFormat>
  <Paragraphs>39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1" baseType="lpstr">
      <vt:lpstr>新細明體</vt:lpstr>
      <vt:lpstr>Arial</vt:lpstr>
      <vt:lpstr>Calibri</vt:lpstr>
      <vt:lpstr>Calibri Light</vt:lpstr>
      <vt:lpstr>Office 佈景主題</vt:lpstr>
      <vt:lpstr>Dashcam-pipeline</vt:lpstr>
      <vt:lpstr>1. Fetch the Google data (Use info_3d)</vt:lpstr>
      <vt:lpstr>PowerPoint 簡報</vt:lpstr>
      <vt:lpstr>*Create street view 3D (check another material for details)</vt:lpstr>
      <vt:lpstr>PowerPoint 簡報</vt:lpstr>
      <vt:lpstr>2.Transform the point in SFM to Google (SV3D)</vt:lpstr>
      <vt:lpstr>PowerPoint 簡報</vt:lpstr>
      <vt:lpstr>3.Align the SFM with Google(By sfm3DRegion.matrix)</vt:lpstr>
      <vt:lpstr>PowerPoint 簡報</vt:lpstr>
      <vt:lpstr>4.Output the trajectory in (lat, lon, h)/(x, y, z) form</vt:lpstr>
      <vt:lpstr>PowerPoint 簡報</vt:lpstr>
      <vt:lpstr>5.Fetch the Google data (Use trajectory)</vt:lpstr>
      <vt:lpstr>PowerPoint 簡報</vt:lpstr>
      <vt:lpstr>6.Create the SV3D according to trajectory(Now, it's important to use the correct anchor!!)</vt:lpstr>
      <vt:lpstr>7. Output the ply file of SV3D constructed from trajectory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Dashcam</dc:title>
  <dc:creator>簡瑞霆</dc:creator>
  <cp:lastModifiedBy>簡瑞霆</cp:lastModifiedBy>
  <cp:revision>16</cp:revision>
  <dcterms:created xsi:type="dcterms:W3CDTF">2017-02-14T03:13:04Z</dcterms:created>
  <dcterms:modified xsi:type="dcterms:W3CDTF">2017-03-06T13:04:00Z</dcterms:modified>
</cp:coreProperties>
</file>

<file path=docProps/thumbnail.jpeg>
</file>